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找出被指定的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的第一層根節點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pPr lvl="1"/>
            <a:r>
              <a:rPr kumimoji="1" lang="zh-TW" altLang="en-US" sz="4000" b="1" dirty="0" smtClean="0"/>
              <a:t>找出</a:t>
            </a:r>
            <a:r>
              <a:rPr kumimoji="1" lang="zh-TW" altLang="en-US" sz="4000" b="1" dirty="0"/>
              <a:t>被</a:t>
            </a:r>
            <a:r>
              <a:rPr kumimoji="1" lang="zh-TW" altLang="en-US" sz="4000" b="1" dirty="0" smtClean="0"/>
              <a:t>指定</a:t>
            </a:r>
            <a:r>
              <a:rPr kumimoji="1" lang="zh-TW" altLang="en-US" sz="4000" b="1" dirty="0"/>
              <a:t>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的全部根節點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Children</a:t>
            </a:r>
          </a:p>
          <a:p>
            <a:pPr lvl="1"/>
            <a:r>
              <a:rPr kumimoji="1" lang="zh-TW" altLang="en-US" sz="4000" b="1" dirty="0" smtClean="0"/>
              <a:t>找出</a:t>
            </a:r>
            <a:r>
              <a:rPr kumimoji="1" lang="zh-TW" altLang="en-US" sz="4000" b="1" dirty="0"/>
              <a:t>被</a:t>
            </a:r>
            <a:r>
              <a:rPr kumimoji="1" lang="zh-TW" altLang="en-US" sz="4000" b="1" dirty="0" smtClean="0"/>
              <a:t>指定</a:t>
            </a:r>
            <a:r>
              <a:rPr kumimoji="1" lang="zh-TW" altLang="en-US" sz="4000" b="1" dirty="0"/>
              <a:t>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/>
              <a:t>Find</a:t>
            </a:r>
          </a:p>
          <a:p>
            <a:pPr lvl="1"/>
            <a:r>
              <a:rPr kumimoji="1" lang="zh-TW" altLang="en-US" sz="4000" b="1" dirty="0" smtClean="0"/>
              <a:t>找出</a:t>
            </a:r>
            <a:r>
              <a:rPr kumimoji="1" lang="zh-TW" altLang="en-US" sz="4000" b="1" dirty="0"/>
              <a:t>被</a:t>
            </a:r>
            <a:r>
              <a:rPr kumimoji="1" lang="zh-TW" altLang="en-US" sz="4000" b="1" dirty="0" smtClean="0"/>
              <a:t>指定</a:t>
            </a:r>
            <a:r>
              <a:rPr kumimoji="1" lang="zh-TW" altLang="en-US" sz="4000" b="1" dirty="0"/>
              <a:t>的</a:t>
            </a:r>
            <a:r>
              <a:rPr kumimoji="1" lang="en-US" altLang="zh-TW" sz="4000" b="1" dirty="0" smtClean="0"/>
              <a:t>DOM</a:t>
            </a:r>
            <a:r>
              <a:rPr kumimoji="1" lang="zh-TW" altLang="en-US" sz="4000" b="1" dirty="0" smtClean="0"/>
              <a:t>所指定的全部第一層子節點</a:t>
            </a:r>
            <a:endParaRPr kumimoji="1" lang="en-US" altLang="zh-TW" sz="4000" b="1" dirty="0" smtClean="0"/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Section5-1,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5-2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5-3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555171" y="1325563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TW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擷取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20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新增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/>
              <a:t>Put</a:t>
            </a:r>
          </a:p>
          <a:p>
            <a:pPr lvl="1"/>
            <a:r>
              <a:rPr kumimoji="1" lang="zh-TW" altLang="en-US" b="1" dirty="0" smtClean="0"/>
              <a:t>修改全部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Patch</a:t>
            </a:r>
          </a:p>
          <a:p>
            <a:pPr lvl="1"/>
            <a:r>
              <a:rPr kumimoji="1" lang="zh-TW" altLang="en-US" b="1" dirty="0" smtClean="0"/>
              <a:t>修改部份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Delete</a:t>
            </a:r>
          </a:p>
          <a:p>
            <a:pPr lvl="1"/>
            <a:r>
              <a:rPr kumimoji="1" lang="zh-TW" altLang="en-US" b="1" dirty="0" smtClean="0"/>
              <a:t>刪除</a:t>
            </a:r>
            <a:endParaRPr kumimoji="1" lang="en-US" altLang="zh-TW" b="1" dirty="0" smtClean="0"/>
          </a:p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function</a:t>
            </a:r>
            <a:r>
              <a:rPr kumimoji="1" lang="zh-TW" altLang="en-US" sz="4000" b="1" dirty="0" smtClean="0"/>
              <a:t>宣告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lang="zh-TW" altLang="en-US" sz="4000" dirty="0" smtClean="0"/>
              <a:t>鏈結性 </a:t>
            </a:r>
            <a:r>
              <a:rPr lang="en-US" altLang="zh-TW" sz="4000" dirty="0" smtClean="0"/>
              <a:t>(</a:t>
            </a:r>
            <a:r>
              <a:rPr lang="en-US" altLang="zh-TW" sz="4000" dirty="0"/>
              <a:t>Maintaining </a:t>
            </a:r>
            <a:r>
              <a:rPr lang="en-US" altLang="zh-TW" sz="4000" dirty="0" err="1"/>
              <a:t>Chainability</a:t>
            </a:r>
            <a:r>
              <a:rPr lang="en-US" altLang="zh-TW" sz="4000" dirty="0"/>
              <a:t>)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563</Words>
  <Application>Microsoft Macintosh PowerPoint</Application>
  <PresentationFormat>寬螢幕</PresentationFormat>
  <Paragraphs>152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Arial</vt:lpstr>
      <vt:lpstr>Calibri</vt:lpstr>
      <vt:lpstr>Mangal</vt:lpstr>
      <vt:lpstr>Menlo</vt:lpstr>
      <vt:lpstr>Microsoft JhengHei</vt:lpstr>
      <vt:lpstr>微軟正黑體</vt:lpstr>
      <vt:lpstr>新細明體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八、CRUD TABLE實作</vt:lpstr>
      <vt:lpstr>HomeWork – HandsOn3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180</cp:revision>
  <dcterms:created xsi:type="dcterms:W3CDTF">2017-07-30T08:03:48Z</dcterms:created>
  <dcterms:modified xsi:type="dcterms:W3CDTF">2017-08-31T07:38:53Z</dcterms:modified>
</cp:coreProperties>
</file>